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/>
    <p:restoredTop sz="94643"/>
  </p:normalViewPr>
  <p:slideViewPr>
    <p:cSldViewPr snapToGrid="0" snapToObjects="1">
      <p:cViewPr>
        <p:scale>
          <a:sx n="100" d="100"/>
          <a:sy n="100" d="100"/>
        </p:scale>
        <p:origin x="144" y="-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2DE4E5D-BDCC-3140-8277-E8581E1F8388}" type="datetimeFigureOut">
              <a:rPr lang="en-US" smtClean="0"/>
              <a:t>9/22/19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2C658E7-B85D-3449-A558-2D95C3777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9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2424" y="395585"/>
            <a:ext cx="7954527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 Injury Prevention Guide</a:t>
            </a:r>
          </a:p>
          <a:p>
            <a:pPr algn="ctr"/>
            <a:r>
              <a:rPr lang="en-U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By Crystal Guthrie</a:t>
            </a:r>
            <a:endParaRPr lang="en-US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255" y="3024428"/>
            <a:ext cx="5376863" cy="29937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5500688"/>
            <a:ext cx="3568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Image source: </a:t>
            </a:r>
            <a:r>
              <a:rPr lang="en-US" b="1" dirty="0" err="1" smtClean="0"/>
              <a:t>fourfourtwo.com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571801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3836" y="888492"/>
            <a:ext cx="7729728" cy="1188720"/>
          </a:xfrm>
        </p:spPr>
        <p:txBody>
          <a:bodyPr>
            <a:normAutofit/>
          </a:bodyPr>
          <a:lstStyle/>
          <a:p>
            <a:r>
              <a:rPr lang="en-US" b="1" dirty="0" smtClean="0"/>
              <a:t>Why Injury Prevention Is Important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836" y="2987667"/>
            <a:ext cx="7729728" cy="310198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Helps you achieve fitness goals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Keeps you healthy and safe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Helps improve performance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300" y="2546350"/>
            <a:ext cx="5080000" cy="3543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23100" y="6297922"/>
            <a:ext cx="370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source: </a:t>
            </a:r>
            <a:r>
              <a:rPr lang="en-US" dirty="0" err="1" smtClean="0"/>
              <a:t>doubleedgefitness.com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912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Prevent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Warm up before exercising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Stretch carefully and be sure not to stretch until the point of pain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Use proper techniques and equipment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Cool down after working out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Be sure to get enough rest</a:t>
            </a:r>
          </a:p>
        </p:txBody>
      </p:sp>
    </p:spTree>
    <p:extLst>
      <p:ext uri="{BB962C8B-B14F-4D97-AF65-F5344CB8AC3E}">
        <p14:creationId xmlns:p14="http://schemas.microsoft.com/office/powerpoint/2010/main" val="40182839"/>
      </p:ext>
    </p:extLst>
  </p:cSld>
  <p:clrMapOvr>
    <a:masterClrMapping/>
  </p:clrMapOvr>
  <p:transition spd="slow" advClick="0" advTm="2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Up Before Exercising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Increases heart rate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Loosens joints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Moves blood and oxygen to muscles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Body temperature increases which helps prevent muscle and tendon injury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Prepares the body for exercise and other activity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051054"/>
      </p:ext>
    </p:extLst>
  </p:cSld>
  <p:clrMapOvr>
    <a:masterClrMapping/>
  </p:clrMapOvr>
  <p:transition spd="slow" advClick="0" advTm="2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536" y="2866644"/>
            <a:ext cx="6341364" cy="310198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Keeps muscles flexible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Gives a better range of motion for joints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Be sure not to stretch to the point of pain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Keeps the muscles from shortening and becoming tight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2866644"/>
            <a:ext cx="5260550" cy="297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04125" y="5476494"/>
            <a:ext cx="2628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source: </a:t>
            </a:r>
            <a:r>
              <a:rPr lang="en-US" dirty="0" err="1" smtClean="0"/>
              <a:t>active.com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11570"/>
      </p:ext>
    </p:extLst>
  </p:cSld>
  <p:clrMapOvr>
    <a:masterClrMapping/>
  </p:clrMapOvr>
  <p:transition spd="slow" advClick="0" advTm="2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</a:t>
            </a:r>
            <a:r>
              <a:rPr lang="en-US" dirty="0"/>
              <a:t>P</a:t>
            </a:r>
            <a:r>
              <a:rPr lang="en-US" dirty="0" smtClean="0"/>
              <a:t>roper Technique and Equipment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2736" y="3210580"/>
            <a:ext cx="4550664" cy="310198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Prevents strains and tears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Keeps the body from being misaligned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Makes sure the body is stressed properly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3065790"/>
            <a:ext cx="6756400" cy="26274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9900" y="51689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Image source: </a:t>
            </a:r>
            <a:r>
              <a:rPr lang="en-US" dirty="0" err="1" smtClean="0">
                <a:solidFill>
                  <a:schemeClr val="bg1"/>
                </a:solidFill>
              </a:rPr>
              <a:t>stronglifts.com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90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Cool 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" y="2472944"/>
            <a:ext cx="2798064" cy="104495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Cools body temperature</a:t>
            </a:r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endParaRPr lang="en-US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562350" y="2921000"/>
            <a:ext cx="222885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57700" y="4336288"/>
            <a:ext cx="29718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896036" y="5810190"/>
            <a:ext cx="265436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0" y="2312518"/>
            <a:ext cx="1327023" cy="159242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014" y="3776472"/>
            <a:ext cx="3238500" cy="1295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8473" y="5284978"/>
            <a:ext cx="1392146" cy="149504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0936" y="4094184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Reduces heart and breathing rates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936" y="5625524"/>
            <a:ext cx="610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Returns muscles to their optimal length-tension relationship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03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20000">
        <p14:reveal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enough 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436" y="2752344"/>
            <a:ext cx="6112764" cy="310198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Enables to body to repair itself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Helps prevent illness and heart disease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Allows the body to get fit and ready for the next day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Prevents excess weight gain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0" y="2752343"/>
            <a:ext cx="4762500" cy="31829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40500" y="5525472"/>
            <a:ext cx="384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Image source: </a:t>
            </a:r>
            <a:r>
              <a:rPr lang="en-US" dirty="0" err="1" smtClean="0">
                <a:solidFill>
                  <a:schemeClr val="bg1"/>
                </a:solidFill>
              </a:rPr>
              <a:t>greatergood.berkley.edu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02451"/>
      </p:ext>
    </p:extLst>
  </p:cSld>
  <p:clrMapOvr>
    <a:masterClrMapping/>
  </p:clrMapOvr>
  <p:transition spd="slow" advClick="0" advTm="2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frequent sports injuries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815844"/>
            <a:ext cx="7729728" cy="310198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Sprains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Strains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Stress fractures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Occur when </a:t>
            </a:r>
            <a:r>
              <a:rPr lang="en-US" dirty="0"/>
              <a:t>excessive stress is placed on tendons, joints, bones and </a:t>
            </a:r>
            <a:r>
              <a:rPr lang="en-US" dirty="0" smtClean="0"/>
              <a:t>muscle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0" y="2476501"/>
            <a:ext cx="3637278" cy="2273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5900" y="2368093"/>
            <a:ext cx="353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source: 3dimensionalpt.com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24207"/>
      </p:ext>
    </p:extLst>
  </p:cSld>
  <p:clrMapOvr>
    <a:masterClrMapping/>
  </p:clrMapOvr>
  <p:transition spd="slow" advClick="0" advTm="2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14573"/>
            <a:ext cx="7729728" cy="1188720"/>
          </a:xfrm>
        </p:spPr>
        <p:txBody>
          <a:bodyPr/>
          <a:lstStyle/>
          <a:p>
            <a:r>
              <a:rPr lang="en-US" smtClean="0"/>
              <a:t>Useful images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85" y="1887959"/>
            <a:ext cx="4546630" cy="17516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3100" y="363956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source: </a:t>
            </a:r>
            <a:r>
              <a:rPr lang="en-US" dirty="0" err="1" smtClean="0"/>
              <a:t>theraputicassociates.com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011" y="1888991"/>
            <a:ext cx="3793706" cy="292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35" y="4127500"/>
            <a:ext cx="5662979" cy="23240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64011" y="4495800"/>
            <a:ext cx="3793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source: </a:t>
            </a:r>
            <a:r>
              <a:rPr lang="en-US" dirty="0" err="1" smtClean="0"/>
              <a:t>recognizetorecover.org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9900" y="6451547"/>
            <a:ext cx="378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source: </a:t>
            </a:r>
            <a:r>
              <a:rPr lang="en-US" dirty="0" err="1" smtClean="0"/>
              <a:t>recognizetorecover.org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852664" y="5473700"/>
            <a:ext cx="421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This image is an example of what a soccer players week should look like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096000" y="5911165"/>
            <a:ext cx="1756664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924817"/>
      </p:ext>
    </p:extLst>
  </p:cSld>
  <p:clrMapOvr>
    <a:masterClrMapping/>
  </p:clrMapOvr>
  <p:transition spd="med" advClick="0" advTm="22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1537</TotalTime>
  <Words>269</Words>
  <Application>Microsoft Macintosh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Gill Sans MT</vt:lpstr>
      <vt:lpstr>Arial</vt:lpstr>
      <vt:lpstr>Parcel</vt:lpstr>
      <vt:lpstr>PowerPoint Presentation</vt:lpstr>
      <vt:lpstr>Why Injury Prevention Is Important</vt:lpstr>
      <vt:lpstr>How to Prevent Injury</vt:lpstr>
      <vt:lpstr>Warm Up Before Exercising</vt:lpstr>
      <vt:lpstr>Stretching</vt:lpstr>
      <vt:lpstr>Use Proper Technique and Equipment</vt:lpstr>
      <vt:lpstr>Cool down</vt:lpstr>
      <vt:lpstr>Getting enough rest</vt:lpstr>
      <vt:lpstr>Most frequent sports injuries</vt:lpstr>
      <vt:lpstr>Useful images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Crystal Guthrie</dc:creator>
  <cp:lastModifiedBy>Crystal Guthrie</cp:lastModifiedBy>
  <cp:revision>29</cp:revision>
  <dcterms:created xsi:type="dcterms:W3CDTF">2019-09-23T01:24:10Z</dcterms:created>
  <dcterms:modified xsi:type="dcterms:W3CDTF">2019-09-24T03:01:25Z</dcterms:modified>
</cp:coreProperties>
</file>